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16835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Дети с изменённым уровнем двигательной активности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136904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Составители</a:t>
            </a:r>
            <a:r>
              <a:rPr lang="ru-RU" b="1" smtClean="0"/>
              <a:t>: </a:t>
            </a:r>
            <a:r>
              <a:rPr lang="ru-RU" b="1" smtClean="0"/>
              <a:t>Ципцина </a:t>
            </a:r>
            <a:r>
              <a:rPr lang="ru-RU" b="1" smtClean="0"/>
              <a:t>М.Н</a:t>
            </a:r>
            <a:r>
              <a:rPr lang="ru-RU" b="1" smtClean="0"/>
              <a:t>., Казначеев </a:t>
            </a:r>
            <a:r>
              <a:rPr lang="ru-RU" b="1" smtClean="0"/>
              <a:t>С.В</a:t>
            </a:r>
            <a:r>
              <a:rPr lang="ru-RU" b="1" smtClean="0"/>
              <a:t>. </a:t>
            </a:r>
            <a:endParaRPr lang="ru-RU" dirty="0"/>
          </a:p>
        </p:txBody>
      </p:sp>
      <p:pic>
        <p:nvPicPr>
          <p:cNvPr id="4" name="Рисунок 3" descr="C:\Users\User\Desktop\default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современном индустриальном и постиндустриальном обществе дети – в особенности в период раннего детства – во всё возрастающей степени становятся вообще изолированными от жизни взрослого сообщества.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560840" cy="129614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</a:t>
            </a:r>
            <a:r>
              <a:rPr lang="ru-RU" sz="2000" b="1" dirty="0" err="1" smtClean="0"/>
              <a:t>Загвоздкин</a:t>
            </a:r>
            <a:r>
              <a:rPr lang="ru-RU" sz="2000" b="1" dirty="0" smtClean="0"/>
              <a:t> В. (кн. «В созвучии с природой ребёнка», 2007)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882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Взрослые воспитывают друг друга по понятиям и представлениям и через понятия и представления побуждают друг друга к действиям. Детей так невозможно воспитать так, как опыт, лежащий в основе понятия, отсутствует, а, значит, не может быть  мотивирующей их силой.</a:t>
            </a:r>
            <a:r>
              <a:rPr lang="ru-RU" sz="1800" b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4016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Способы побуждения ребёнка к деятельности.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088832" cy="40100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ru-RU" dirty="0" smtClean="0"/>
              <a:t>*Привитие навыков самообслуживания.</a:t>
            </a:r>
          </a:p>
          <a:p>
            <a:pPr lvl="0" algn="l"/>
            <a:r>
              <a:rPr lang="ru-RU" dirty="0" smtClean="0"/>
              <a:t>*Привитие навыков простой домашней работы.</a:t>
            </a:r>
          </a:p>
          <a:p>
            <a:pPr lvl="0" algn="l"/>
            <a:r>
              <a:rPr lang="ru-RU" dirty="0" smtClean="0"/>
              <a:t>*Знакомство с различными видами взрослого труда.</a:t>
            </a:r>
          </a:p>
          <a:p>
            <a:pPr lvl="0" algn="l"/>
            <a:r>
              <a:rPr lang="ru-RU" dirty="0" smtClean="0"/>
              <a:t>*Личная работа воспитателя в группе детского сада, направленная на поддержание порядка и чистоты помещения, окон, животных и т.д.</a:t>
            </a:r>
          </a:p>
          <a:p>
            <a:pPr lvl="0" algn="l"/>
            <a:r>
              <a:rPr lang="ru-RU" dirty="0" smtClean="0"/>
              <a:t>*Работа ребёнка в саду и огороде детского сада.</a:t>
            </a:r>
          </a:p>
          <a:p>
            <a:pPr lvl="0" algn="l"/>
            <a:r>
              <a:rPr lang="ru-RU" dirty="0" smtClean="0"/>
              <a:t>*Изучение традиций и фольклора российского народа.</a:t>
            </a:r>
          </a:p>
          <a:p>
            <a:pPr lvl="0" algn="l"/>
            <a:r>
              <a:rPr lang="ru-RU" dirty="0" smtClean="0"/>
              <a:t>*Занятие искусством.</a:t>
            </a:r>
          </a:p>
          <a:p>
            <a:pPr lvl="0" algn="l"/>
            <a:r>
              <a:rPr lang="ru-RU" dirty="0" smtClean="0"/>
              <a:t>*Совместная игра с другими детьми.</a:t>
            </a:r>
          </a:p>
          <a:p>
            <a:pPr lvl="0" algn="l"/>
            <a:r>
              <a:rPr lang="ru-RU" dirty="0" smtClean="0"/>
              <a:t>*Занятия физкультурой. </a:t>
            </a:r>
            <a:r>
              <a:rPr lang="ru-RU" b="1" dirty="0" smtClean="0"/>
              <a:t>  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16835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Взрослые являются воспитателями детей, в первую очередь, в том, что они делают в присутствии детей в повседневной жизни, а не в том, что они говорят ребёнку. Если их поступки проникнуты идеалами добра, красоты и истины, то они будут готовить своим детям путь к этим идеалам.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9"/>
            <a:ext cx="273630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6967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59046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 !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284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В современной России отмечается рост числа детей с особыми свойствами. Они неохотно играют самостоятельно, нуждаются в объяснении правил, которые при этом они не любят соблюдать. Их внимание задерживается на предметах ненадолго, тут же отвлекаясь на другие вещи. Они тяжело переносят умственное напряжение, быстро истощаются, предпочитают, смотреть в окно во время занятий, чрезвычайно импульсивны (они не встают с места, а вскакивают), руки у них всегда в движении.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123729" y="3356992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89654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Исток появления детей с изменённым уровнем двигательной активности связывают с </a:t>
            </a:r>
            <a:r>
              <a:rPr lang="ru-RU" sz="4400" dirty="0" err="1" smtClean="0"/>
              <a:t>гипоксической</a:t>
            </a:r>
            <a:r>
              <a:rPr lang="ru-RU" sz="4400" dirty="0" smtClean="0"/>
              <a:t> травмой их головного мозга в момент рождения.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ПРИЧИНЫ И МЕХАНИЗМЫ ВОЗНИКНОВЕНИЯ СДВГ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646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61156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Три базовых симптома выделяющие подобных детей из числа других: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7016824" cy="1152128"/>
          </a:xfrm>
        </p:spPr>
        <p:txBody>
          <a:bodyPr/>
          <a:lstStyle/>
          <a:p>
            <a:pPr algn="l"/>
            <a:r>
              <a:rPr lang="ru-RU" dirty="0" smtClean="0"/>
              <a:t>невнимательность,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, импульсивность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808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2780928"/>
            <a:ext cx="23695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Характер динамики взаимодействия сфер сознания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Возможный механизм:</a:t>
            </a:r>
            <a:r>
              <a:rPr lang="ru-RU" dirty="0" smtClean="0"/>
              <a:t> сфера движения – сфера эмоций – сфера интеллекта – сфера воли – сфера мотива – сфера движения</a:t>
            </a:r>
          </a:p>
          <a:p>
            <a:r>
              <a:rPr lang="ru-RU" b="1" dirty="0" smtClean="0"/>
              <a:t>Вариант нарушений механизма:</a:t>
            </a:r>
            <a:endParaRPr lang="ru-RU" dirty="0" smtClean="0"/>
          </a:p>
          <a:p>
            <a:r>
              <a:rPr lang="ru-RU" b="1" dirty="0" smtClean="0"/>
              <a:t>А) </a:t>
            </a:r>
            <a:r>
              <a:rPr lang="ru-RU" dirty="0" smtClean="0"/>
              <a:t>сфера движения – сфера эмоций (эмоциональное перевозбуждение) = Блок передачи информационно-энергетического поля в сферу интеллекта, увеличение двигательной активности (феномен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Б</a:t>
            </a:r>
            <a:r>
              <a:rPr lang="ru-RU" dirty="0" smtClean="0"/>
              <a:t>) увеличение информированности  ребёнка  - активация сферы интеллекта = подавление развития сферы эмоций.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Взаимодействие сфер сознания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9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Основные способы предупреждения формирования разрыва во взаимодействии основных сфер сознания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7200" dirty="0" smtClean="0"/>
              <a:t>Создание условий для гармонии формирования языкового (мифологического) пространства мира для детей в возрасте от 3 до 7 лет. Необходимость обязательного исследования совместно с ребёнком фольклорных произведений в следующей последовательности: сказка, бывальщина, миф, предание, легенда, былина, эпос.</a:t>
            </a:r>
          </a:p>
          <a:p>
            <a:pPr lvl="0"/>
            <a:r>
              <a:rPr lang="ru-RU" sz="7200" dirty="0" smtClean="0"/>
              <a:t>Возврат  к системе воспитания детей раннего возраста (от 0 до 3 лет) известной технологии обучения через подражание, созданной педагогами известных  </a:t>
            </a:r>
            <a:r>
              <a:rPr lang="ru-RU" sz="7200" dirty="0" err="1" smtClean="0"/>
              <a:t>Вальдорских</a:t>
            </a:r>
            <a:r>
              <a:rPr lang="ru-RU" sz="7200" dirty="0" smtClean="0"/>
              <a:t> детских садов. </a:t>
            </a:r>
            <a:r>
              <a:rPr lang="ru-RU" sz="7200" b="1" dirty="0" smtClean="0"/>
              <a:t>Подражание</a:t>
            </a:r>
            <a:r>
              <a:rPr lang="ru-RU" sz="7200" dirty="0" smtClean="0"/>
              <a:t> – это «обучение на модели».</a:t>
            </a:r>
          </a:p>
          <a:p>
            <a:pPr lvl="0"/>
            <a:r>
              <a:rPr lang="ru-RU" sz="7200" dirty="0" smtClean="0"/>
              <a:t>Восстановление философского взгляда на роль игрушки в воспитании детей. Детям предлагаются подчёркнуто простые игрушки, сделанные в основном из природных материалов. </a:t>
            </a:r>
          </a:p>
          <a:p>
            <a:pPr lvl="0"/>
            <a:r>
              <a:rPr lang="ru-RU" sz="7200" dirty="0" smtClean="0"/>
              <a:t>Активация сферы телесного развития ребёнка до 3-х лет с момента рождения посредством правильного использования сна, правильного обучения </a:t>
            </a:r>
            <a:r>
              <a:rPr lang="ru-RU" sz="7200" dirty="0" err="1" smtClean="0"/>
              <a:t>прямохождению</a:t>
            </a:r>
            <a:r>
              <a:rPr lang="ru-RU" sz="7200" dirty="0" smtClean="0"/>
              <a:t>, правильного обучения  речи (ритм, тон, громкость, чёткость произношения основных звуков речи и слов).</a:t>
            </a:r>
          </a:p>
          <a:p>
            <a:pPr lvl="0"/>
            <a:r>
              <a:rPr lang="ru-RU" sz="7200" dirty="0" smtClean="0"/>
              <a:t>Формирование в ребенке (возраст от 7 до 14 лет) двух взаимосвязанных способностей: способность к образной фантазии и произвольным воспоминаниям в образах; способность творческого образного созидания и переживания событий мира.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168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Образное преподавание – одно из самых универсальных средств воспитания.  Образы сказок, легенд, мифологии, саг и биографий оказывают сильное воздействие на развитие души, установок характера и совести. Образы не принуждают как поучения или авторитарно преподанные ценности. Они возбуждают в ребёнке углубление душевной жизни и собственную нравственную волю.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37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Э.М. </a:t>
            </a:r>
            <a:r>
              <a:rPr lang="ru-RU" sz="1800" dirty="0" err="1" smtClean="0"/>
              <a:t>Краних</a:t>
            </a:r>
            <a:r>
              <a:rPr lang="ru-RU" sz="1800" dirty="0" smtClean="0"/>
              <a:t> (кн. «Свободные </a:t>
            </a:r>
            <a:r>
              <a:rPr lang="ru-RU" sz="1800" dirty="0" err="1" smtClean="0"/>
              <a:t>Вальдорские</a:t>
            </a:r>
            <a:r>
              <a:rPr lang="ru-RU" sz="1800" dirty="0" smtClean="0"/>
              <a:t> школы», 1993)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665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Дети с изменённым уровнем двигательной активности </vt:lpstr>
      <vt:lpstr>В современной России отмечается рост числа детей с особыми свойствами. Они неохотно играют самостоятельно, нуждаются в объяснении правил, которые при этом они не любят соблюдать. Их внимание задерживается на предметах ненадолго, тут же отвлекаясь на другие вещи. Они тяжело переносят умственное напряжение, быстро истощаются, предпочитают, смотреть в окно во время занятий, чрезвычайно импульсивны (они не встают с места, а вскакивают), руки у них всегда в движении. </vt:lpstr>
      <vt:lpstr>Исток появления детей с изменённым уровнем двигательной активности связывают с гипоксической травмой их головного мозга в момент рождения. </vt:lpstr>
      <vt:lpstr>ПРИЧИНЫ И МЕХАНИЗМЫ ВОЗНИКНОВЕНИЯ СДВГ</vt:lpstr>
      <vt:lpstr>Три базовых симптома выделяющие подобных детей из числа других:</vt:lpstr>
      <vt:lpstr>Характер динамики взаимодействия сфер сознания</vt:lpstr>
      <vt:lpstr>Взаимодействие сфер сознания </vt:lpstr>
      <vt:lpstr>Основные способы предупреждения формирования разрыва во взаимодействии основных сфер сознания </vt:lpstr>
      <vt:lpstr>Образное преподавание – одно из самых универсальных средств воспитания.  Образы сказок, легенд, мифологии, саг и биографий оказывают сильное воздействие на развитие души, установок характера и совести. Образы не принуждают как поучения или авторитарно преподанные ценности. Они возбуждают в ребёнке углубление душевной жизни и собственную нравственную волю. </vt:lpstr>
      <vt:lpstr> В современном индустриальном и постиндустриальном обществе дети – в особенности в период раннего детства – во всё возрастающей степени становятся вообще изолированными от жизни взрослого сообщества.</vt:lpstr>
      <vt:lpstr>Взрослые воспитывают друг друга по понятиям и представлениям и через понятия и представления побуждают друг друга к действиям. Детей так невозможно воспитать так, как опыт, лежащий в основе понятия, отсутствует, а, значит, не может быть  мотивирующей их силой.  </vt:lpstr>
      <vt:lpstr>Способы побуждения ребёнка к деятельности. </vt:lpstr>
      <vt:lpstr>Взрослые являются воспитателями детей, в первую очередь, в том, что они делают в присутствии детей в повседневной жизни, а не в том, что они говорят ребёнку. Если их поступки проникнуты идеалами добра, красоты и истины, то они будут готовить своим детям путь к этим идеалам.</vt:lpstr>
      <vt:lpstr>Слайд 14</vt:lpstr>
      <vt:lpstr>Слайд 15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Дети с изменённым уровнем двигательной активности </dc:title>
  <dc:creator>User</dc:creator>
  <cp:lastModifiedBy>User</cp:lastModifiedBy>
  <cp:revision>55</cp:revision>
  <dcterms:created xsi:type="dcterms:W3CDTF">2011-12-06T14:16:10Z</dcterms:created>
  <dcterms:modified xsi:type="dcterms:W3CDTF">2019-11-15T01:04:26Z</dcterms:modified>
</cp:coreProperties>
</file>