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FEA75A-A142-42F5-898F-936A3F3336CB}" type="datetimeFigureOut">
              <a:rPr lang="ru-RU" smtClean="0"/>
              <a:pPr/>
              <a:t>18.03.2018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F55AA8-6B6F-45D8-A5D7-35D70FF3BA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6876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Новосибирск через много лет.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Театр Музыкальной комедии.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7406640" cy="1752600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Руководитель</a:t>
            </a:r>
            <a:r>
              <a:rPr lang="ru-RU"/>
              <a:t>: </a:t>
            </a:r>
            <a:r>
              <a:rPr lang="ru-RU" smtClean="0"/>
              <a:t>Ципцина </a:t>
            </a:r>
            <a:r>
              <a:rPr lang="ru-RU" dirty="0"/>
              <a:t>М. Н.</a:t>
            </a:r>
          </a:p>
          <a:p>
            <a:pPr algn="r"/>
            <a:r>
              <a:rPr lang="ru-RU" dirty="0"/>
              <a:t>Выполнил: Семенов 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семенов\Desktop\20180316_1434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0648"/>
            <a:ext cx="2455371" cy="4365104"/>
          </a:xfrm>
          <a:prstGeom prst="rect">
            <a:avLst/>
          </a:prstGeom>
          <a:noFill/>
        </p:spPr>
      </p:pic>
      <p:pic>
        <p:nvPicPr>
          <p:cNvPr id="11266" name="Picture 2" descr="C:\Users\семенов\Desktop\20180316_143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24744"/>
            <a:ext cx="3024336" cy="5376597"/>
          </a:xfrm>
          <a:prstGeom prst="rect">
            <a:avLst/>
          </a:prstGeom>
          <a:noFill/>
        </p:spPr>
      </p:pic>
      <p:pic>
        <p:nvPicPr>
          <p:cNvPr id="11267" name="Picture 3" descr="C:\Users\семенов\Desktop\20180316_143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653136"/>
            <a:ext cx="3291858" cy="185167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320"/>
            <a:ext cx="5441808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smtClean="0"/>
              <a:t>Новосибирск через много лет.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Макет.</a:t>
            </a:r>
            <a:r>
              <a:rPr lang="ru-RU" sz="1600" b="1" smtClean="0"/>
              <a:t>Театр </a:t>
            </a:r>
            <a:r>
              <a:rPr lang="ru-RU" sz="1600" b="1" smtClean="0"/>
              <a:t>Музыкальной комедии.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8092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театр?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00200"/>
            <a:ext cx="8172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Зрелищный вид искусства, представляющий собой синтез различных искусств — литературы, музыки, хореографии, вокала, изобразительного искусства и других, и обладающий собственной спецификой – отражение действительности.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Какой бывает театр?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635896" y="2564904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театр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43608" y="3140968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драматический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88224" y="4365104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теней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848" y="5157192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кукол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4048" y="5085184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Балет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ный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28184" y="1268760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Авторс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4248" y="2780928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детский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03648" y="4725144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Музы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кальной</a:t>
            </a:r>
            <a:r>
              <a:rPr lang="ru-RU" b="1" dirty="0" smtClean="0">
                <a:solidFill>
                  <a:schemeClr val="tx1"/>
                </a:solidFill>
              </a:rPr>
              <a:t> комедии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187624" y="1556792"/>
            <a:ext cx="1584176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оперный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5148064" y="2276872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6"/>
          </p:cNvCxnSpPr>
          <p:nvPr/>
        </p:nvCxnSpPr>
        <p:spPr>
          <a:xfrm>
            <a:off x="5220072" y="3284984"/>
            <a:ext cx="151216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5"/>
          </p:cNvCxnSpPr>
          <p:nvPr/>
        </p:nvCxnSpPr>
        <p:spPr>
          <a:xfrm>
            <a:off x="4988075" y="3794158"/>
            <a:ext cx="1672157" cy="858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716016" y="3933056"/>
            <a:ext cx="72008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 flipH="1">
            <a:off x="3995936" y="4005064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3"/>
            <a:endCxn id="11" idx="7"/>
          </p:cNvCxnSpPr>
          <p:nvPr/>
        </p:nvCxnSpPr>
        <p:spPr>
          <a:xfrm flipH="1">
            <a:off x="2755827" y="3794158"/>
            <a:ext cx="1112066" cy="1141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2627784" y="3429000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2699792" y="2492896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Театр музыкальной комедии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700808"/>
            <a:ext cx="810039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Это и коллектив, ставящий музыкальные спектакли, и разновидности музыкально-сценического жанра Прежде всего это — единство сценического действия и музыки, при постоянном приоритете музыки в каждом из жанров, отличающихся особенностями своей музыкальной драматургии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Театр Музыкальной комедии в Новосибирске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Театр ведет свою историю со 2 февраля 1959 года</a:t>
            </a:r>
            <a:endParaRPr lang="ru-RU" dirty="0"/>
          </a:p>
        </p:txBody>
      </p:sp>
      <p:pic>
        <p:nvPicPr>
          <p:cNvPr id="16386" name="Picture 2" descr="http://itd1.mycdn.me/image?id=838974962557&amp;t=20&amp;plc=WEB&amp;tkn=*KqZIIrxVLCDO73xM93EhYr2J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2853036" cy="3528392"/>
          </a:xfrm>
          <a:prstGeom prst="rect">
            <a:avLst/>
          </a:prstGeom>
          <a:noFill/>
        </p:spPr>
      </p:pic>
      <p:pic>
        <p:nvPicPr>
          <p:cNvPr id="16388" name="Picture 4" descr="http://etosibir.ru/wp-content/uploads/2014/10/19056d4b121b778b18a0af05b35d995f-510x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725144"/>
            <a:ext cx="2742751" cy="2054375"/>
          </a:xfrm>
          <a:prstGeom prst="rect">
            <a:avLst/>
          </a:prstGeom>
          <a:noFill/>
        </p:spPr>
      </p:pic>
      <p:pic>
        <p:nvPicPr>
          <p:cNvPr id="16390" name="Picture 6" descr="https://etosibir.ru/wp-content/uploads/2014/10/7472c0cb064576067badd1546e6037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36912"/>
            <a:ext cx="291746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Кадры спектаклей</a:t>
            </a:r>
            <a:endParaRPr lang="ru-RU"/>
          </a:p>
        </p:txBody>
      </p:sp>
      <p:pic>
        <p:nvPicPr>
          <p:cNvPr id="1026" name="Picture 2" descr="C:\Users\User\Desktop\i-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2708920"/>
            <a:ext cx="3657600" cy="2304288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smtClean="0"/>
          </a:p>
          <a:p>
            <a:pPr>
              <a:buNone/>
            </a:pPr>
            <a:endParaRPr lang="ru-RU" sz="2000" smtClean="0"/>
          </a:p>
          <a:p>
            <a:pPr>
              <a:buNone/>
            </a:pPr>
            <a:r>
              <a:rPr lang="ru-RU" sz="2000" smtClean="0"/>
              <a:t>Алладин</a:t>
            </a:r>
            <a:endParaRPr lang="ru-RU" sz="2000"/>
          </a:p>
        </p:txBody>
      </p:sp>
      <p:pic>
        <p:nvPicPr>
          <p:cNvPr id="1027" name="Picture 3" descr="C:\Users\User\Desktop\1280x1024_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420888"/>
            <a:ext cx="3528392" cy="26583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1484784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smtClean="0">
                <a:solidFill>
                  <a:prstClr val="black"/>
                </a:solidFill>
              </a:rPr>
              <a:t>Тётка Чарлея (музыкальная комедия в 2-х действиях)</a:t>
            </a:r>
            <a:endParaRPr lang="ru-RU" sz="20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Создание макета нового здания</a:t>
            </a:r>
            <a:endParaRPr lang="ru-RU" dirty="0"/>
          </a:p>
        </p:txBody>
      </p:sp>
      <p:pic>
        <p:nvPicPr>
          <p:cNvPr id="14337" name="Picture 1" descr="C:\Users\семенов\Desktop\20180129_203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1224">
            <a:off x="5509021" y="2520984"/>
            <a:ext cx="4007061" cy="2253972"/>
          </a:xfrm>
          <a:prstGeom prst="rect">
            <a:avLst/>
          </a:prstGeom>
          <a:noFill/>
        </p:spPr>
      </p:pic>
      <p:pic>
        <p:nvPicPr>
          <p:cNvPr id="14338" name="Picture 2" descr="C:\Users\семенов\Desktop\IMG-20180304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1709682" cy="2279576"/>
          </a:xfrm>
          <a:prstGeom prst="rect">
            <a:avLst/>
          </a:prstGeom>
          <a:noFill/>
        </p:spPr>
      </p:pic>
      <p:pic>
        <p:nvPicPr>
          <p:cNvPr id="14339" name="Picture 3" descr="C:\Users\семенов\Desktop\14668561399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96816">
            <a:off x="877007" y="4345287"/>
            <a:ext cx="3246276" cy="1826030"/>
          </a:xfrm>
          <a:prstGeom prst="rect">
            <a:avLst/>
          </a:prstGeom>
          <a:noFill/>
        </p:spPr>
      </p:pic>
      <p:pic>
        <p:nvPicPr>
          <p:cNvPr id="14341" name="Picture 5" descr="https://media.musely.com/u/818dfb08-5cfc-4040-a287-59a12b12ae6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365104"/>
            <a:ext cx="2198107" cy="1610494"/>
          </a:xfrm>
          <a:prstGeom prst="rect">
            <a:avLst/>
          </a:prstGeom>
          <a:noFill/>
        </p:spPr>
      </p:pic>
      <p:sp>
        <p:nvSpPr>
          <p:cNvPr id="14343" name="AutoShape 7" descr="https://s.hdnux.com/photos/52/15/14/11064103/5/raw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AutoShape 9" descr="https://s.hdnux.com/photos/52/15/14/11064103/5/rawIma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http://www.tvoyapechat.ru/wyswyg/image/8w%20(1).jpg"/>
          <p:cNvPicPr>
            <a:picLocks noChangeAspect="1" noChangeArrowheads="1"/>
          </p:cNvPicPr>
          <p:nvPr/>
        </p:nvPicPr>
        <p:blipFill>
          <a:blip r:embed="rId6" cstate="print"/>
          <a:srcRect r="177" b="4348"/>
          <a:stretch>
            <a:fillRect/>
          </a:stretch>
        </p:blipFill>
        <p:spPr bwMode="auto">
          <a:xfrm>
            <a:off x="3707904" y="3717032"/>
            <a:ext cx="2232248" cy="1584176"/>
          </a:xfrm>
          <a:prstGeom prst="rect">
            <a:avLst/>
          </a:prstGeom>
          <a:noFill/>
        </p:spPr>
      </p:pic>
      <p:pic>
        <p:nvPicPr>
          <p:cNvPr id="14349" name="Picture 13" descr="http://ladychef.ru/wp-content/uploads/2016/10/korobochka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412776"/>
            <a:ext cx="2590463" cy="1731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получилось?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Users\семенов\Desktop\20180316_14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7095772" cy="399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семенов\Desktop\20180316_143437.jpg"/>
          <p:cNvPicPr>
            <a:picLocks noChangeAspect="1" noChangeArrowheads="1"/>
          </p:cNvPicPr>
          <p:nvPr/>
        </p:nvPicPr>
        <p:blipFill>
          <a:blip r:embed="rId2" cstate="print"/>
          <a:srcRect r="13496" b="9850"/>
          <a:stretch>
            <a:fillRect/>
          </a:stretch>
        </p:blipFill>
        <p:spPr bwMode="auto">
          <a:xfrm>
            <a:off x="4788024" y="620688"/>
            <a:ext cx="4176464" cy="2448272"/>
          </a:xfrm>
          <a:prstGeom prst="rect">
            <a:avLst/>
          </a:prstGeom>
          <a:noFill/>
        </p:spPr>
      </p:pic>
      <p:pic>
        <p:nvPicPr>
          <p:cNvPr id="12290" name="Picture 2" descr="C:\Users\семенов\Desktop\20180316_143431.jpg"/>
          <p:cNvPicPr>
            <a:picLocks noChangeAspect="1" noChangeArrowheads="1"/>
          </p:cNvPicPr>
          <p:nvPr/>
        </p:nvPicPr>
        <p:blipFill>
          <a:blip r:embed="rId3" cstate="print"/>
          <a:srcRect r="18983" b="-3702"/>
          <a:stretch>
            <a:fillRect/>
          </a:stretch>
        </p:blipFill>
        <p:spPr bwMode="auto">
          <a:xfrm>
            <a:off x="5364088" y="3861048"/>
            <a:ext cx="3600400" cy="2592288"/>
          </a:xfrm>
          <a:prstGeom prst="rect">
            <a:avLst/>
          </a:prstGeom>
          <a:noFill/>
        </p:spPr>
      </p:pic>
      <p:pic>
        <p:nvPicPr>
          <p:cNvPr id="12291" name="Picture 3" descr="C:\Users\семенов\Desktop\20180316_143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356992"/>
            <a:ext cx="3931928" cy="2211710"/>
          </a:xfrm>
          <a:prstGeom prst="rect">
            <a:avLst/>
          </a:prstGeom>
          <a:noFill/>
        </p:spPr>
      </p:pic>
      <p:pic>
        <p:nvPicPr>
          <p:cNvPr id="12292" name="Picture 4" descr="C:\Users\семенов\Desktop\20180316_143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692696"/>
            <a:ext cx="3419872" cy="192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129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Новосибирск через много лет. Театр Музыкальной комедии. </vt:lpstr>
      <vt:lpstr>Что такое театр?</vt:lpstr>
      <vt:lpstr>Какой бывает театр?</vt:lpstr>
      <vt:lpstr>Театр музыкальной комедии</vt:lpstr>
      <vt:lpstr>Театр Музыкальной комедии в Новосибирске  </vt:lpstr>
      <vt:lpstr>Кадры спектаклей</vt:lpstr>
      <vt:lpstr>Создание макета нового здания</vt:lpstr>
      <vt:lpstr>Что получилось?</vt:lpstr>
      <vt:lpstr>Слайд 9</vt:lpstr>
      <vt:lpstr>Новосибирск через много лет. Макет.Театр Музыкальной комедии.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Новосибирск через много лет. Театр Музыкальной комедии.</dc:title>
  <dc:creator>семенов</dc:creator>
  <cp:lastModifiedBy>User</cp:lastModifiedBy>
  <cp:revision>22</cp:revision>
  <dcterms:created xsi:type="dcterms:W3CDTF">2018-03-17T12:11:24Z</dcterms:created>
  <dcterms:modified xsi:type="dcterms:W3CDTF">2018-03-18T08:35:21Z</dcterms:modified>
</cp:coreProperties>
</file>