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76" r:id="rId8"/>
    <p:sldId id="260" r:id="rId9"/>
    <p:sldId id="261" r:id="rId10"/>
    <p:sldId id="277" r:id="rId11"/>
    <p:sldId id="269" r:id="rId12"/>
    <p:sldId id="268" r:id="rId13"/>
    <p:sldId id="270" r:id="rId14"/>
    <p:sldId id="271" r:id="rId15"/>
    <p:sldId id="272" r:id="rId16"/>
    <p:sldId id="278" r:id="rId17"/>
    <p:sldId id="274" r:id="rId18"/>
    <p:sldId id="279" r:id="rId19"/>
    <p:sldId id="264" r:id="rId20"/>
    <p:sldId id="280" r:id="rId21"/>
    <p:sldId id="265" r:id="rId22"/>
    <p:sldId id="281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6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24936" cy="136815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Психологические основы развития речи детей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7448872" cy="5536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 – психолог: М.Н. </a:t>
            </a:r>
            <a:r>
              <a:rPr lang="ru-RU" dirty="0" err="1" smtClean="0">
                <a:solidFill>
                  <a:schemeClr val="tx1"/>
                </a:solidFill>
              </a:rPr>
              <a:t>Ципцина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2952327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592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Эти два типа речи не следует противопоставлять: любая речь имеет определенный контекст, а также и связь с некоторой ситуацией.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121440" cy="194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Дыхание является одной из важнейших функций живого организма.</a:t>
            </a:r>
          </a:p>
          <a:p>
            <a:pPr>
              <a:buNone/>
            </a:pPr>
            <a:r>
              <a:rPr lang="ru-RU" dirty="0" smtClean="0"/>
              <a:t>         Внешнее дыхание, или процесс газообмена между организмом и окружающей средой, целиком зависит от функционирования дыхательной системы. </a:t>
            </a:r>
          </a:p>
          <a:p>
            <a:pPr>
              <a:buNone/>
            </a:pPr>
            <a:r>
              <a:rPr lang="ru-RU" dirty="0" smtClean="0"/>
              <a:t>          Формирование звуков также связано с дыхательной системой, поскольку именно в ней находятся голосовые связки, а в некоторых языках есть даже специальные носовые звуки.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6004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u="sng" dirty="0" smtClean="0"/>
              <a:t>Строение дыхательной системы. </a:t>
            </a:r>
            <a:r>
              <a:rPr lang="ru-RU" sz="1600" dirty="0" smtClean="0"/>
              <a:t>Дыхательная система человека состоит из дыхательных путей (рис. 5.15) и легких. Дыхательные пути, в свою очередь, подразделяются на носовую полость, носоглотку, гортань, трахею и бронхи, разветвляющиеся в легких на много­численные канальцы — бронхиолы.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3960664" cy="50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3682752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Носоглотка сообщается не только с носовой, но и с ротовой полостью, через нее воздух попадает в гортань.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632845" cy="47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Гортань — воронкообразный соединительнотканный орган, прикрытый хрящевым надгортанником. При попадании пищи на корень языка, когда происходит рефлекторный акт глотания, надгортанник должен закрыться, чтобы пища не попала в дыхательные пути.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 smtClean="0"/>
              <a:t>Передняя часть гортани сформирована щитовидным хрящом, который у мужчин срастается под острым углом и формирует кадык, или адамово яблоко. В гортани расположены голосовые связки, обеспечивающие вместе с зубами, языком и губами членораздельную речь. У мужчин голосовые связки длиннее, чем у женщин, вследствие чего тембр голоса обыкновенно более низкий.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Заболевания дыхательной системы.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Так как дыхательная система непосредственно связана с окружающей средой, в нее проникают возбудители многочисленных заболеваний.</a:t>
            </a:r>
          </a:p>
          <a:p>
            <a:r>
              <a:rPr lang="ru-RU" dirty="0" smtClean="0"/>
              <a:t> Наиболее распространенными заболеваниями являются насморк, гайморит, фарингит, трахеит, бронхит, пневмония и туберкулез. </a:t>
            </a:r>
          </a:p>
          <a:p>
            <a:pPr>
              <a:buNone/>
            </a:pPr>
            <a:r>
              <a:rPr lang="ru-RU" dirty="0" smtClean="0"/>
              <a:t>     Одни из них вызываются вирусами, а другие, такие как пневмония и туберкулез, — бактериями.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6558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Факторы речевого развития детей (сформулированные М.Р. Львовым):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258816" cy="44973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200" dirty="0" smtClean="0"/>
              <a:t>1. Фактор положительных эмоций.</a:t>
            </a:r>
          </a:p>
          <a:p>
            <a:endParaRPr lang="ru-RU" sz="6200" dirty="0" smtClean="0"/>
          </a:p>
          <a:p>
            <a:r>
              <a:rPr lang="ru-RU" sz="6200" dirty="0" smtClean="0"/>
              <a:t>2. Фактор потребности эмоционального контакта с близким человеком.</a:t>
            </a:r>
          </a:p>
          <a:p>
            <a:endParaRPr lang="ru-RU" sz="6200" dirty="0" smtClean="0"/>
          </a:p>
          <a:p>
            <a:r>
              <a:rPr lang="ru-RU" sz="6200" dirty="0" smtClean="0"/>
              <a:t>3. Фактор физиологического развития органов речи: речевых центров мозга, памяти, произносительных и слуховых органов.</a:t>
            </a:r>
          </a:p>
          <a:p>
            <a:endParaRPr lang="ru-RU" sz="6200" dirty="0" smtClean="0"/>
          </a:p>
          <a:p>
            <a:r>
              <a:rPr lang="ru-RU" sz="6200" dirty="0" smtClean="0"/>
              <a:t>4. Фактор потребности содержательного общения.</a:t>
            </a:r>
          </a:p>
          <a:p>
            <a:endParaRPr lang="ru-RU" sz="6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664" y="2132856"/>
            <a:ext cx="4048611" cy="26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Новорожденный различает звуки речи (фонемы), т.е. у него уже проявляется способность, которая позволит в дальнейшем понимать речь. Новорожденный, по-видимому, воспринимает постоянство формы. Когда младенцу раз за разом показывают один и тот же предмет, он привыкает к его форме, и время зрительной фиксации на нем становится все короче. Несмотря на эти первые достижения, младенец еще относительно неразвит. Но постепенно его ощущения приобретают </a:t>
            </a:r>
            <a:r>
              <a:rPr lang="ru-RU" dirty="0" err="1" smtClean="0"/>
              <a:t>бóльшую</a:t>
            </a:r>
            <a:r>
              <a:rPr lang="ru-RU" dirty="0" smtClean="0"/>
              <a:t> четкость.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573016"/>
            <a:ext cx="8640960" cy="25531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5. Фактор потребности и способности обобщения и номинации.</a:t>
            </a:r>
          </a:p>
          <a:p>
            <a:endParaRPr lang="ru-RU" dirty="0" smtClean="0"/>
          </a:p>
          <a:p>
            <a:r>
              <a:rPr lang="ru-RU" dirty="0" smtClean="0"/>
              <a:t>6. Фактор речевой среды (как естественной, так и искусственной (педагогически организованной)).</a:t>
            </a:r>
          </a:p>
          <a:p>
            <a:endParaRPr lang="ru-RU" dirty="0" smtClean="0"/>
          </a:p>
          <a:p>
            <a:r>
              <a:rPr lang="ru-RU" dirty="0" smtClean="0"/>
              <a:t>7. Фактор речевой активности самого ребенка.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2293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Условия развития речевой активности: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sz="3000" dirty="0" smtClean="0"/>
              <a:t>общая активность ребенка, его коммуникабельность, общительность, доброе расположение к близким людям, инициативность, стремление к лидерству в коллективе; 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sz="3000" dirty="0" smtClean="0"/>
              <a:t>умение преодолевать скованность, застенчивость; 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sz="3000" dirty="0" smtClean="0"/>
              <a:t>способность переходить от ситуативного диалога к монологу, к обдуманной спланированной речи.</a:t>
            </a:r>
            <a:endParaRPr lang="ru-RU" sz="3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250332" cy="3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Для того чтобы процесс речевого развития протекал своевременно и  правильно, необходимы определённые условия.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В частности, ребёнок  должен:</a:t>
            </a:r>
          </a:p>
          <a:p>
            <a:pPr lvl="0"/>
            <a:r>
              <a:rPr lang="ru-RU" dirty="0" smtClean="0"/>
              <a:t>Быть психически и соматически здоровым;</a:t>
            </a:r>
          </a:p>
          <a:p>
            <a:pPr lvl="0"/>
            <a:r>
              <a:rPr lang="ru-RU" dirty="0" smtClean="0"/>
              <a:t>Иметь нормальные умственные способности;</a:t>
            </a:r>
          </a:p>
          <a:p>
            <a:pPr lvl="0"/>
            <a:r>
              <a:rPr lang="ru-RU" dirty="0" smtClean="0"/>
              <a:t>Иметь полноценный слух и зрение;</a:t>
            </a:r>
          </a:p>
          <a:p>
            <a:pPr lvl="0"/>
            <a:r>
              <a:rPr lang="ru-RU" dirty="0" smtClean="0"/>
              <a:t>Обладать достаточной психической активностью;</a:t>
            </a:r>
          </a:p>
          <a:p>
            <a:pPr lvl="0"/>
            <a:r>
              <a:rPr lang="ru-RU" dirty="0" smtClean="0"/>
              <a:t>Обладать потребностью в речевом общении;</a:t>
            </a:r>
          </a:p>
          <a:p>
            <a:pPr lvl="0"/>
            <a:r>
              <a:rPr lang="ru-RU" dirty="0" smtClean="0"/>
              <a:t>Иметь полноценное речевое окружение.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908" y="1600200"/>
            <a:ext cx="6790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Новорожденный  ребенок вступает в мир уже подготовленным к восприятию и пониманию реальности и к быстрому постижению отношений между событиями, важными для человеческого развития.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9"/>
            <a:ext cx="6696744" cy="33843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Овладению речью предшествует восприятие и понимание речи окружающих ребенка людей. Затем, посредством использования голосового аппарата, начинает развиваться собственная речь детей, основанная на подражании. М.Р. Львов обращает внимание на то, что подражание (особенно в школе) нельзя считать бессмысленным процессом, т.к. оно накапливает необходимые умения и создает основу для становления самостоятельной речи.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80373"/>
            <a:ext cx="4639502" cy="307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4762872" cy="56494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Воспринимая чужую речь (как устную, так и письменную) ребенок усваивает два вида информации: прямую (предмет речи) и косвенную (информацию о закономерностях языка) (Н.И. </a:t>
            </a:r>
            <a:r>
              <a:rPr lang="ru-RU" dirty="0" err="1" smtClean="0"/>
              <a:t>Жинкин</a:t>
            </a:r>
            <a:r>
              <a:rPr lang="ru-RU" dirty="0" smtClean="0"/>
              <a:t>). Усваиваемая на подсознательном уровне, косвенная информация способствует формированию у ребенка так называемого «чувства языка». Овладение этой второй информацией и является основой для возникновения и развития самостоятельной речи детей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функцией речи является коммуникативная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Основной функцией речи является коммуникативная. Поэтому и ребенок пользуется сначала речью как средством общения. Небольшие высказывания детей, направленные на установление контакта с близкими ему людьми, оформляются первое время в разговорной диалогической форме. Спустя некоторое время ребенок испытывает потребность в построении более развернутых высказываний, адресованных и посторонним слушателям, для которых содержание должно быть понятным.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448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и есть начало развития связной речи. К данному моменту дети уже имеют определенный запас слов, они овладевают в той или иной мере некоторыми закономерностями грамматики языка. Но все эти знания – лишь средства, используемые в связной речи.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04997"/>
            <a:ext cx="3841018" cy="25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Связность собственно речи означает адекватность речевого оформления мысли говорящего или пишущего с точки зрения ее понятности для слушателя. Поэтому связная речь – это такая речь, которая может быть вполне понята на основе ее собственно предметного содержания, то есть для понимания такой речи необязательно учитывать ситуацию ее протекания – достаточно лишь контекста речи.</a:t>
            </a:r>
          </a:p>
          <a:p>
            <a:pPr>
              <a:buNone/>
            </a:pPr>
            <a:r>
              <a:rPr lang="ru-RU" dirty="0" smtClean="0"/>
              <a:t>  По этой причине такую речь называют контекстной.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Речь маленького ребенка характеризуется обратным свойством: она не образует того связного контекста, на основании которого ее можно было бы полностью понять. Смысловое содержание этой речи будет понятно лишь с учетом ситуации нахождения ребенка или протекания его речи. Такая речь определяется как ситуативная.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Но эти два типа речи не следует противопоставлять: любая речь имеет определенный контекст, а также и связь с некоторой ситуацией.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985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Психологические основы развития речи детей</vt:lpstr>
      <vt:lpstr>Слайд 2</vt:lpstr>
      <vt:lpstr>Слайд 3</vt:lpstr>
      <vt:lpstr>Слайд 4</vt:lpstr>
      <vt:lpstr>Слайд 5</vt:lpstr>
      <vt:lpstr>Основной функцией речи является коммуникативная</vt:lpstr>
      <vt:lpstr>Слайд 7</vt:lpstr>
      <vt:lpstr>Слайд 8</vt:lpstr>
      <vt:lpstr>Слайд 9</vt:lpstr>
      <vt:lpstr>Слайд 10</vt:lpstr>
      <vt:lpstr>Слайд 11</vt:lpstr>
      <vt:lpstr>Слайд 12</vt:lpstr>
      <vt:lpstr>Строение дыхательной системы. Дыхательная система человека состоит из дыхательных путей (рис. 5.15) и легких. Дыхательные пути, в свою очередь, подразделяются на носовую полость, носоглотку, гортань, трахею и бронхи, разветвляющиеся в легких на много­численные канальцы — бронхиолы.</vt:lpstr>
      <vt:lpstr>Слайд 14</vt:lpstr>
      <vt:lpstr>Слайд 15</vt:lpstr>
      <vt:lpstr>Слайд 16</vt:lpstr>
      <vt:lpstr>Заболевания дыхательной системы.</vt:lpstr>
      <vt:lpstr>Слайд 18</vt:lpstr>
      <vt:lpstr>Факторы речевого развития детей (сформулированные М.Р. Львовым): </vt:lpstr>
      <vt:lpstr>Слайд 20</vt:lpstr>
      <vt:lpstr>Условия развития речевой активности:</vt:lpstr>
      <vt:lpstr>Для того чтобы процесс речевого развития протекал своевременно и  правильно, необходимы определённые условия.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развития речи детей</dc:title>
  <dc:creator>User</dc:creator>
  <cp:lastModifiedBy>User</cp:lastModifiedBy>
  <cp:revision>49</cp:revision>
  <dcterms:created xsi:type="dcterms:W3CDTF">2016-01-17T12:50:31Z</dcterms:created>
  <dcterms:modified xsi:type="dcterms:W3CDTF">2019-11-18T00:26:12Z</dcterms:modified>
</cp:coreProperties>
</file>