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6" r:id="rId3"/>
    <p:sldId id="288" r:id="rId4"/>
    <p:sldId id="296" r:id="rId5"/>
    <p:sldId id="290" r:id="rId6"/>
    <p:sldId id="291" r:id="rId7"/>
    <p:sldId id="293" r:id="rId8"/>
    <p:sldId id="292" r:id="rId9"/>
    <p:sldId id="265" r:id="rId10"/>
    <p:sldId id="294" r:id="rId11"/>
    <p:sldId id="274" r:id="rId12"/>
    <p:sldId id="300" r:id="rId13"/>
    <p:sldId id="268" r:id="rId14"/>
    <p:sldId id="298" r:id="rId15"/>
    <p:sldId id="299" r:id="rId16"/>
    <p:sldId id="267" r:id="rId17"/>
    <p:sldId id="270" r:id="rId18"/>
    <p:sldId id="271" r:id="rId19"/>
    <p:sldId id="301" r:id="rId20"/>
    <p:sldId id="276" r:id="rId21"/>
    <p:sldId id="277" r:id="rId22"/>
    <p:sldId id="259" r:id="rId23"/>
    <p:sldId id="282" r:id="rId24"/>
    <p:sldId id="283" r:id="rId25"/>
    <p:sldId id="284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6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5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181980" cy="45468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4869160"/>
            <a:ext cx="88614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/>
              <a:t>Новосибирский Государственный Академический</a:t>
            </a:r>
          </a:p>
          <a:p>
            <a:pPr algn="ctr"/>
            <a:r>
              <a:rPr lang="ru-RU" sz="3200" smtClean="0"/>
              <a:t> театр оперы и балета</a:t>
            </a:r>
          </a:p>
          <a:p>
            <a:pPr algn="ctr"/>
            <a:r>
              <a:rPr lang="ru-RU" sz="1400" b="1" smtClean="0"/>
              <a:t>Альбом 1</a:t>
            </a:r>
            <a:endParaRPr lang="ru-RU" sz="1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ная деятельность\Оперный театр\0_179fcc_428b7cbb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340768"/>
            <a:ext cx="65593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021288"/>
            <a:ext cx="8686800" cy="41887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smtClean="0">
                <a:latin typeface="Calibri" pitchFamily="34" charset="0"/>
              </a:rPr>
              <a:t>1 сентября 1932. Вид с южной стороны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6386" name="Picture 2" descr="C:\Users\User\Desktop\Проектная деятельность\Оперный театр\0_179fc2_72f5687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725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оектная деятельность\Оперный театр\0_179fb5_24ec4177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0493" y="1554163"/>
            <a:ext cx="645541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>
            <a:noAutofit/>
          </a:bodyPr>
          <a:lstStyle/>
          <a:p>
            <a:r>
              <a:rPr lang="ru-RU" sz="2000" smtClean="0">
                <a:latin typeface="Calibri" pitchFamily="34" charset="0"/>
              </a:rPr>
              <a:t>4 августа 1933 года.</a:t>
            </a:r>
            <a:br>
              <a:rPr lang="ru-RU" sz="2000" smtClean="0">
                <a:latin typeface="Calibri" pitchFamily="34" charset="0"/>
              </a:rPr>
            </a:br>
            <a:r>
              <a:rPr lang="ru-RU" sz="1800" smtClean="0">
                <a:latin typeface="Calibri" pitchFamily="34" charset="0"/>
              </a:rPr>
              <a:t>Первую ферму собирали 35 дней, последующие — уже 10 дней. Последнюю ферму при хорошем качестве работ сделали за сутки</a:t>
            </a:r>
            <a:endParaRPr lang="ru-RU" sz="1800">
              <a:latin typeface="Calibri" pitchFamily="34" charset="0"/>
            </a:endParaRPr>
          </a:p>
        </p:txBody>
      </p:sp>
      <p:pic>
        <p:nvPicPr>
          <p:cNvPr id="10242" name="Picture 2" descr="C:\Users\User\Desktop\Проектная деятельность\Оперный театр\0_179f81_d907b81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412776"/>
            <a:ext cx="698702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оектная деятельность\Оперный театр\0_179f80_fc074ac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340768"/>
            <a:ext cx="646566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ектная деятельность\Оперный театр\0_179fac_d6c3fe4f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196752"/>
            <a:ext cx="7437764" cy="51651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548680"/>
            <a:ext cx="378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Calibri" pitchFamily="34" charset="0"/>
              </a:rPr>
              <a:t>Вид со здания Горсовета (Мэрия)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оектная деятельность\Оперный театр\0_179f73_d4e51677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332656"/>
            <a:ext cx="6688614" cy="45259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08518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9 октября 1933 года. Коркретирование купола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 конце сентября началось бетонирование, которое велось новым для города методом – "торкретированием": бетон подавался на оболочку компрессором и распылялся из специального пистолета.</a:t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оектная деятельность\Оперный театр\0_179f74_370e1c4e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196752"/>
            <a:ext cx="7992888" cy="533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оектная деятельность\Оперный театр\0_179f75_eb9bd9c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548680"/>
            <a:ext cx="7416823" cy="5531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Проектная деятельность\Оперный театр\0_179f58_20bc8bbf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980728"/>
            <a:ext cx="4248472" cy="5616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206084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Внутри сценической коробки.</a:t>
            </a:r>
            <a:br>
              <a:rPr lang="ru-RU" smtClean="0"/>
            </a:br>
            <a:r>
              <a:rPr lang="ru-RU" smtClean="0"/>
              <a:t>Глубина сцены 30 м, высота до колосников - 28 м, площадь планшета сцены 1065 кв.м. </a:t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smtClean="0"/>
              <a:t>Митинг по случаю закладки Дома Науки и Культуры</a:t>
            </a:r>
            <a:endParaRPr lang="ru-RU" sz="2400"/>
          </a:p>
        </p:txBody>
      </p:sp>
      <p:pic>
        <p:nvPicPr>
          <p:cNvPr id="8194" name="Picture 2" descr="C:\Users\User\Desktop\Проектная деятельность\Оперный театр\0_179f45_f81494bb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5868" y="1554163"/>
            <a:ext cx="640466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оектная деятельность\Оперный театр\0_179f48_9b76920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16632"/>
            <a:ext cx="7416824" cy="45259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653136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План размещения в здании эвакуированных экспонатов.</a:t>
            </a:r>
            <a:br>
              <a:rPr lang="ru-RU" smtClean="0"/>
            </a:br>
            <a:r>
              <a:rPr lang="ru-RU" sz="1400" smtClean="0">
                <a:latin typeface="Calibri" pitchFamily="34" charset="0"/>
              </a:rPr>
              <a:t>Строительство было почти доведено до конца, но помешала этому война. </a:t>
            </a:r>
            <a:br>
              <a:rPr lang="ru-RU" sz="1400" smtClean="0">
                <a:latin typeface="Calibri" pitchFamily="34" charset="0"/>
              </a:rPr>
            </a:br>
            <a:r>
              <a:rPr lang="ru-RU" sz="1400" smtClean="0">
                <a:latin typeface="Calibri" pitchFamily="34" charset="0"/>
              </a:rPr>
              <a:t>С первых же дней Великой Отечественной войны Новосибирский оперный театр принял в свои стены фонды Эрмитажа, Третьяковской галереи, Государственного музея изобразительных искусств им. А.С. Пушкина, ленинградских Этнографического музея и музея Артиллерии, инженерных войск и войск связи, музеев-дворцов Царского Села и Павловска, музеев Севастополя и Калинина. В театре хранилась государственная коллекция скрипок Страдивари, Гварнери, Амати, которую в Москве собирал с 1919 года В.Л.Кубацкий. В то же самое время в здании театра было установлено эвакуированное оборудование и налажено производство гранат и миномётов для фронта.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Проектная деятельность\Оперный театр\0_179f54_3b684cf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36230"/>
            <a:ext cx="6912768" cy="4413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mtClean="0"/>
              <a:t>Художник за разработкой картины для росписи зрительного зала</a:t>
            </a:r>
            <a:br>
              <a:rPr lang="ru-RU" sz="2400" smtClean="0"/>
            </a:br>
            <a:endParaRPr lang="ru-RU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Проектная деятельность\Оперный театр\0_179f91_b4152e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95312"/>
            <a:ext cx="8572500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0_5f85a_dfc51686_orig.jpg"/>
          <p:cNvPicPr>
            <a:picLocks noChangeAspect="1" noChangeArrowheads="1"/>
          </p:cNvPicPr>
          <p:nvPr/>
        </p:nvPicPr>
        <p:blipFill>
          <a:blip r:embed="rId2" cstate="print"/>
          <a:srcRect r="441" b="4123"/>
          <a:stretch>
            <a:fillRect/>
          </a:stretch>
        </p:blipFill>
        <p:spPr bwMode="auto">
          <a:xfrm>
            <a:off x="323528" y="692696"/>
            <a:ext cx="8534722" cy="5442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Opera_5.jpg"/>
          <p:cNvPicPr>
            <a:picLocks noChangeAspect="1" noChangeArrowheads="1"/>
          </p:cNvPicPr>
          <p:nvPr/>
        </p:nvPicPr>
        <p:blipFill>
          <a:blip r:embed="rId2" cstate="print"/>
          <a:srcRect r="1564" b="3533"/>
          <a:stretch>
            <a:fillRect/>
          </a:stretch>
        </p:blipFill>
        <p:spPr bwMode="auto">
          <a:xfrm>
            <a:off x="1187624" y="1340768"/>
            <a:ext cx="6820186" cy="4455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805264"/>
            <a:ext cx="86868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mtClean="0"/>
              <a:t>Зрительный зал после реставрации.</a:t>
            </a:r>
            <a:endParaRPr lang="ru-RU"/>
          </a:p>
        </p:txBody>
      </p:sp>
      <p:pic>
        <p:nvPicPr>
          <p:cNvPr id="28674" name="Picture 2" descr="C:\Users\User\Desktop\1479195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128000" cy="504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ная деятельность\Оперный театр\gabt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175" b="-1266"/>
          <a:stretch>
            <a:fillRect/>
          </a:stretch>
        </p:blipFill>
        <p:spPr bwMode="auto">
          <a:xfrm>
            <a:off x="683568" y="620688"/>
            <a:ext cx="799288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45224"/>
            <a:ext cx="8458200" cy="1080120"/>
          </a:xfrm>
        </p:spPr>
        <p:txBody>
          <a:bodyPr>
            <a:normAutofit/>
          </a:bodyPr>
          <a:lstStyle/>
          <a:p>
            <a:r>
              <a:rPr lang="ru-RU" sz="1600" smtClean="0">
                <a:latin typeface="Calibri" pitchFamily="34" charset="0"/>
              </a:rPr>
              <a:t>28 августа 1930 г. был отведён участок для строительства театра на  центральной площади города с условием обратить главный фасад театра на Красный проспект.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5122" name="Picture 2" descr="C:\Users\User\Desktop\Проектная деятельность\Оперный театр\0_179f8b_ecc0285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552728" cy="4484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ектная деятельность\Оперный театр\0_179f40_3960db9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9162"/>
            <a:ext cx="8424936" cy="5661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093296"/>
            <a:ext cx="2714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mtClean="0">
                <a:latin typeface="Calibri" pitchFamily="34" charset="0"/>
              </a:rPr>
              <a:t>Кладка стен вестибюля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smtClean="0"/>
              <a:t>Копка фундамента под портал</a:t>
            </a:r>
            <a:endParaRPr lang="ru-RU" sz="2000"/>
          </a:p>
        </p:txBody>
      </p:sp>
      <p:pic>
        <p:nvPicPr>
          <p:cNvPr id="4098" name="Picture 2" descr="C:\Users\User\Desktop\Проектная деятельность\Оперный театр\0_179f3f_a114bdf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5440" y="1554163"/>
            <a:ext cx="630552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661248"/>
            <a:ext cx="84582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smtClean="0"/>
              <a:t>Вид в сторону площади</a:t>
            </a:r>
            <a:endParaRPr lang="ru-RU" sz="2000"/>
          </a:p>
        </p:txBody>
      </p:sp>
      <p:pic>
        <p:nvPicPr>
          <p:cNvPr id="3074" name="Picture 2" descr="C:\Users\User\Desktop\Проектная деятельность\Оперный театр\0_179f3e_a4af47ed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4664"/>
            <a:ext cx="85725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7073"/>
            <a:ext cx="8458200" cy="1728192"/>
          </a:xfrm>
        </p:spPr>
        <p:txBody>
          <a:bodyPr>
            <a:normAutofit/>
          </a:bodyPr>
          <a:lstStyle/>
          <a:p>
            <a:r>
              <a:rPr lang="ru-RU" sz="1800" smtClean="0">
                <a:latin typeface="Calibri" pitchFamily="34" charset="0"/>
              </a:rPr>
              <a:t>Стройплощадка размером в 10 га была затесненной. </a:t>
            </a:r>
            <a:br>
              <a:rPr lang="ru-RU" sz="1800" smtClean="0">
                <a:latin typeface="Calibri" pitchFamily="34" charset="0"/>
              </a:rPr>
            </a:br>
            <a:r>
              <a:rPr lang="ru-RU" sz="1800" smtClean="0">
                <a:latin typeface="Calibri" pitchFamily="34" charset="0"/>
              </a:rPr>
              <a:t>Она начиналась на красной линии Красного проспекта (восточная сторона) от улицы Семипалатинской до ул. Бийской, была обнесена забором.</a:t>
            </a:r>
            <a:endParaRPr lang="ru-RU" sz="1800">
              <a:latin typeface="Calibri" pitchFamily="34" charset="0"/>
            </a:endParaRPr>
          </a:p>
        </p:txBody>
      </p:sp>
      <p:pic>
        <p:nvPicPr>
          <p:cNvPr id="6146" name="Picture 2" descr="C:\Users\User\Desktop\Проектная деятельность\Оперный театр\0_179f41_e15ac42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725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smtClean="0">
                <a:latin typeface="Calibri" pitchFamily="34" charset="0"/>
              </a:rPr>
              <a:t>Вид с вестибюля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026" name="Picture 2" descr="C:\Users\User\Desktop\Проектная деятельность\Оперный театр\0_179fd0_d82cd944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196752"/>
            <a:ext cx="646566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200" smtClean="0">
                <a:latin typeface="Calibri" pitchFamily="34" charset="0"/>
              </a:rPr>
              <a:t>13 июня 1932 года. Бетонировка 1 этажа кулуаров, навес полукольцо.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7410" name="Picture 2" descr="C:\Users\User\Desktop\Проектная деятельность\Оперный театр\0_179fce_dfabbf1b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332656"/>
            <a:ext cx="7368371" cy="525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129</Words>
  <Application>Microsoft Office PowerPoint</Application>
  <PresentationFormat>Экран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Митинг по случаю закладки Дома Науки и Культуры</vt:lpstr>
      <vt:lpstr>28 августа 1930 г. был отведён участок для строительства театра на  центральной площади города с условием обратить главный фасад театра на Красный проспект.</vt:lpstr>
      <vt:lpstr>Слайд 4</vt:lpstr>
      <vt:lpstr>Копка фундамента под портал</vt:lpstr>
      <vt:lpstr>Вид в сторону площади</vt:lpstr>
      <vt:lpstr>Стройплощадка размером в 10 га была затесненной.  Она начиналась на красной линии Красного проспекта (восточная сторона) от улицы Семипалатинской до ул. Бийской, была обнесена забором.</vt:lpstr>
      <vt:lpstr>Вид с вестибюля</vt:lpstr>
      <vt:lpstr>13 июня 1932 года. Бетонировка 1 этажа кулуаров, навес полукольцо. </vt:lpstr>
      <vt:lpstr>Слайд 10</vt:lpstr>
      <vt:lpstr>Слайд 11</vt:lpstr>
      <vt:lpstr>Слайд 12</vt:lpstr>
      <vt:lpstr>4 августа 1933 года. Первую ферму собирали 35 дней, последующие — уже 10 дней. Последнюю ферму при хорошем качестве работ сделали за сутки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оперы и балета</dc:title>
  <dc:creator>User</dc:creator>
  <cp:lastModifiedBy>User</cp:lastModifiedBy>
  <cp:revision>78</cp:revision>
  <dcterms:created xsi:type="dcterms:W3CDTF">2018-03-10T08:45:52Z</dcterms:created>
  <dcterms:modified xsi:type="dcterms:W3CDTF">2018-03-13T14:56:57Z</dcterms:modified>
</cp:coreProperties>
</file>